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8" r:id="rId4"/>
    <p:sldId id="276" r:id="rId5"/>
    <p:sldId id="259" r:id="rId6"/>
    <p:sldId id="260" r:id="rId7"/>
    <p:sldId id="261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806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305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8D4E6-6CD9-49B1-9450-04B2C670467C}" type="datetimeFigureOut">
              <a:rPr lang="en-IN" smtClean="0"/>
            </a:fld>
            <a:endParaRPr lang="en-IN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90C96-B45F-4B6E-ACE1-EB7F75E13227}" type="slidenum">
              <a:rPr lang="en-IN" smtClean="0"/>
            </a:fld>
            <a:endParaRPr lang="en-IN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  <a:endParaRPr lang="en-US" smtClean="0"/>
          </a:p>
          <a:p>
            <a:pPr lvl="1" eaLnBrk="1" latinLnBrk="0" hangingPunct="1"/>
            <a:r>
              <a:rPr lang="en-US" smtClean="0"/>
              <a:t>Second level</a:t>
            </a:r>
            <a:endParaRPr lang="en-US" smtClean="0"/>
          </a:p>
          <a:p>
            <a:pPr lvl="2" eaLnBrk="1" latinLnBrk="0" hangingPunct="1"/>
            <a:r>
              <a:rPr lang="en-US" smtClean="0"/>
              <a:t>Third level</a:t>
            </a:r>
            <a:endParaRPr lang="en-US" smtClean="0"/>
          </a:p>
          <a:p>
            <a:pPr lvl="3" eaLnBrk="1" latinLnBrk="0" hangingPunct="1"/>
            <a:r>
              <a:rPr lang="en-US" smtClean="0"/>
              <a:t>Fourth level</a:t>
            </a:r>
            <a:endParaRPr lang="en-US" smtClean="0"/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8D4E6-6CD9-49B1-9450-04B2C670467C}" type="datetimeFigureOut">
              <a:rPr lang="en-IN" smtClean="0"/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90C96-B45F-4B6E-ACE1-EB7F75E13227}" type="slidenum">
              <a:rPr lang="en-IN" smtClean="0"/>
            </a:fld>
            <a:endParaRPr lang="en-I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415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  <a:endParaRPr kumimoji="0"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8D4E6-6CD9-49B1-9450-04B2C670467C}" type="datetimeFigureOut">
              <a:rPr lang="en-IN" smtClean="0"/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90C96-B45F-4B6E-ACE1-EB7F75E13227}" type="slidenum">
              <a:rPr lang="en-IN" smtClean="0"/>
            </a:fld>
            <a:endParaRPr lang="en-IN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  <a:endParaRPr lang="en-US" smtClean="0"/>
          </a:p>
          <a:p>
            <a:pPr lvl="1" eaLnBrk="1" latinLnBrk="0" hangingPunct="1"/>
            <a:r>
              <a:rPr lang="en-US" smtClean="0"/>
              <a:t>Second level</a:t>
            </a:r>
            <a:endParaRPr lang="en-US" smtClean="0"/>
          </a:p>
          <a:p>
            <a:pPr lvl="2" eaLnBrk="1" latinLnBrk="0" hangingPunct="1"/>
            <a:r>
              <a:rPr lang="en-US" smtClean="0"/>
              <a:t>Third level</a:t>
            </a:r>
            <a:endParaRPr lang="en-US" smtClean="0"/>
          </a:p>
          <a:p>
            <a:pPr lvl="3" eaLnBrk="1" latinLnBrk="0" hangingPunct="1"/>
            <a:r>
              <a:rPr lang="en-US" smtClean="0"/>
              <a:t>Fourth level</a:t>
            </a:r>
            <a:endParaRPr lang="en-US" smtClean="0"/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  <a:endParaRPr lang="en-US" smtClean="0"/>
          </a:p>
          <a:p>
            <a:pPr lvl="1" eaLnBrk="1" latinLnBrk="0" hangingPunct="1"/>
            <a:r>
              <a:rPr lang="en-US" smtClean="0"/>
              <a:t>Second level</a:t>
            </a:r>
            <a:endParaRPr lang="en-US" smtClean="0"/>
          </a:p>
          <a:p>
            <a:pPr lvl="2" eaLnBrk="1" latinLnBrk="0" hangingPunct="1"/>
            <a:r>
              <a:rPr lang="en-US" smtClean="0"/>
              <a:t>Third level</a:t>
            </a:r>
            <a:endParaRPr lang="en-US" smtClean="0"/>
          </a:p>
          <a:p>
            <a:pPr lvl="3" eaLnBrk="1" latinLnBrk="0" hangingPunct="1"/>
            <a:r>
              <a:rPr lang="en-US" smtClean="0"/>
              <a:t>Fourth level</a:t>
            </a:r>
            <a:endParaRPr lang="en-US" smtClean="0"/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8D4E6-6CD9-49B1-9450-04B2C670467C}" type="datetimeFigureOut">
              <a:rPr lang="en-IN" smtClean="0"/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90C96-B45F-4B6E-ACE1-EB7F75E13227}" type="slidenum">
              <a:rPr lang="en-IN" smtClean="0"/>
            </a:fld>
            <a:endParaRPr lang="en-I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135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  <a:endParaRPr kumimoji="0" lang="en-US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135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  <a:endParaRPr kumimoji="0" lang="en-US" smtClean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065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  <a:endParaRPr lang="en-US" smtClean="0"/>
          </a:p>
          <a:p>
            <a:pPr lvl="1" eaLnBrk="1" latinLnBrk="0" hangingPunct="1"/>
            <a:r>
              <a:rPr lang="en-US" smtClean="0"/>
              <a:t>Second level</a:t>
            </a:r>
            <a:endParaRPr lang="en-US" smtClean="0"/>
          </a:p>
          <a:p>
            <a:pPr lvl="2" eaLnBrk="1" latinLnBrk="0" hangingPunct="1"/>
            <a:r>
              <a:rPr lang="en-US" smtClean="0"/>
              <a:t>Third level</a:t>
            </a:r>
            <a:endParaRPr lang="en-US" smtClean="0"/>
          </a:p>
          <a:p>
            <a:pPr lvl="3" eaLnBrk="1" latinLnBrk="0" hangingPunct="1"/>
            <a:r>
              <a:rPr lang="en-US" smtClean="0"/>
              <a:t>Fourth level</a:t>
            </a:r>
            <a:endParaRPr lang="en-US" smtClean="0"/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065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  <a:endParaRPr lang="en-US" smtClean="0"/>
          </a:p>
          <a:p>
            <a:pPr lvl="1" eaLnBrk="1" latinLnBrk="0" hangingPunct="1"/>
            <a:r>
              <a:rPr lang="en-US" smtClean="0"/>
              <a:t>Second level</a:t>
            </a:r>
            <a:endParaRPr lang="en-US" smtClean="0"/>
          </a:p>
          <a:p>
            <a:pPr lvl="2" eaLnBrk="1" latinLnBrk="0" hangingPunct="1"/>
            <a:r>
              <a:rPr lang="en-US" smtClean="0"/>
              <a:t>Third level</a:t>
            </a:r>
            <a:endParaRPr lang="en-US" smtClean="0"/>
          </a:p>
          <a:p>
            <a:pPr lvl="3" eaLnBrk="1" latinLnBrk="0" hangingPunct="1"/>
            <a:r>
              <a:rPr lang="en-US" smtClean="0"/>
              <a:t>Fourth level</a:t>
            </a:r>
            <a:endParaRPr lang="en-US" smtClean="0"/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8D4E6-6CD9-49B1-9450-04B2C670467C}" type="datetimeFigureOut">
              <a:rPr lang="en-IN" smtClean="0"/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90C96-B45F-4B6E-ACE1-EB7F75E13227}" type="slidenum">
              <a:rPr lang="en-IN" smtClean="0"/>
            </a:fld>
            <a:endParaRPr lang="en-I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8D4E6-6CD9-49B1-9450-04B2C670467C}" type="datetimeFigureOut">
              <a:rPr lang="en-IN" smtClean="0"/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90C96-B45F-4B6E-ACE1-EB7F75E13227}" type="slidenum">
              <a:rPr lang="en-IN" smtClean="0"/>
            </a:fld>
            <a:endParaRPr lang="en-I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8D4E6-6CD9-49B1-9450-04B2C670467C}" type="datetimeFigureOut">
              <a:rPr lang="en-IN" smtClean="0"/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90C96-B45F-4B6E-ACE1-EB7F75E13227}" type="slidenum">
              <a:rPr lang="en-IN" smtClean="0"/>
            </a:fld>
            <a:endParaRPr lang="en-IN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  <a:endParaRPr kumimoji="0"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  <a:endParaRPr lang="en-US" smtClean="0"/>
          </a:p>
          <a:p>
            <a:pPr lvl="1" eaLnBrk="1" latinLnBrk="0" hangingPunct="1"/>
            <a:r>
              <a:rPr lang="en-US" smtClean="0"/>
              <a:t>Second level</a:t>
            </a:r>
            <a:endParaRPr lang="en-US" smtClean="0"/>
          </a:p>
          <a:p>
            <a:pPr lvl="2" eaLnBrk="1" latinLnBrk="0" hangingPunct="1"/>
            <a:r>
              <a:rPr lang="en-US" smtClean="0"/>
              <a:t>Third level</a:t>
            </a:r>
            <a:endParaRPr lang="en-US" smtClean="0"/>
          </a:p>
          <a:p>
            <a:pPr lvl="3" eaLnBrk="1" latinLnBrk="0" hangingPunct="1"/>
            <a:r>
              <a:rPr lang="en-US" smtClean="0"/>
              <a:t>Fourth level</a:t>
            </a:r>
            <a:endParaRPr lang="en-US" smtClean="0"/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8D4E6-6CD9-49B1-9450-04B2C670467C}" type="datetimeFigureOut">
              <a:rPr lang="en-IN" smtClean="0"/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90C96-B45F-4B6E-ACE1-EB7F75E13227}" type="slidenum">
              <a:rPr lang="en-IN" smtClean="0"/>
            </a:fld>
            <a:endParaRPr lang="en-I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8D4E6-6CD9-49B1-9450-04B2C670467C}" type="datetimeFigureOut">
              <a:rPr lang="en-IN" smtClean="0"/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90C96-B45F-4B6E-ACE1-EB7F75E13227}" type="slidenum">
              <a:rPr lang="en-IN" smtClean="0"/>
            </a:fld>
            <a:endParaRPr lang="en-IN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210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  <a:endParaRPr kumimoji="0" lang="en-US" smtClean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  <a:endParaRPr lang="en-US" smtClean="0"/>
          </a:p>
          <a:p>
            <a:pPr lvl="1" eaLnBrk="1" latinLnBrk="0" hangingPunct="1"/>
            <a:r>
              <a:rPr lang="en-US" smtClean="0"/>
              <a:t>Second level</a:t>
            </a:r>
            <a:endParaRPr lang="en-US" smtClean="0"/>
          </a:p>
          <a:p>
            <a:pPr lvl="2" eaLnBrk="1" latinLnBrk="0" hangingPunct="1"/>
            <a:r>
              <a:rPr lang="en-US" smtClean="0"/>
              <a:t>Third level</a:t>
            </a:r>
            <a:endParaRPr lang="en-US" smtClean="0"/>
          </a:p>
          <a:p>
            <a:pPr lvl="3" eaLnBrk="1" latinLnBrk="0" hangingPunct="1"/>
            <a:r>
              <a:rPr lang="en-US" smtClean="0"/>
              <a:t>Fourth level</a:t>
            </a:r>
            <a:endParaRPr lang="en-US" smtClean="0"/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8D4E6-6CD9-49B1-9450-04B2C670467C}" type="datetimeFigureOut">
              <a:rPr lang="en-IN" smtClean="0"/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90C96-B45F-4B6E-ACE1-EB7F75E13227}" type="slidenum">
              <a:rPr lang="en-IN" smtClean="0"/>
            </a:fld>
            <a:endParaRPr lang="en-I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  <a:endParaRPr lang="en-US" smtClean="0"/>
          </a:p>
          <a:p>
            <a:pPr lvl="1" eaLnBrk="1" latinLnBrk="0" hangingPunct="1"/>
            <a:r>
              <a:rPr lang="en-US" smtClean="0"/>
              <a:t>Second level</a:t>
            </a:r>
            <a:endParaRPr lang="en-US" smtClean="0"/>
          </a:p>
          <a:p>
            <a:pPr lvl="2" eaLnBrk="1" latinLnBrk="0" hangingPunct="1"/>
            <a:r>
              <a:rPr lang="en-US" smtClean="0"/>
              <a:t>Third level</a:t>
            </a:r>
            <a:endParaRPr lang="en-US" smtClean="0"/>
          </a:p>
          <a:p>
            <a:pPr lvl="3" eaLnBrk="1" latinLnBrk="0" hangingPunct="1"/>
            <a:r>
              <a:rPr lang="en-US" smtClean="0"/>
              <a:t>Fourth level</a:t>
            </a:r>
            <a:endParaRPr lang="en-US" smtClean="0"/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8D4E6-6CD9-49B1-9450-04B2C670467C}" type="datetimeFigureOut">
              <a:rPr lang="en-IN" smtClean="0"/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90C96-B45F-4B6E-ACE1-EB7F75E13227}" type="slidenum">
              <a:rPr lang="en-IN" smtClean="0"/>
            </a:fld>
            <a:endParaRPr lang="en-I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  <a:endParaRPr kumimoji="0" lang="en-US" smtClean="0"/>
          </a:p>
          <a:p>
            <a:pPr lvl="1" eaLnBrk="1" latinLnBrk="0" hangingPunct="1"/>
            <a:r>
              <a:rPr kumimoji="0" lang="en-US" smtClean="0"/>
              <a:t>Second level</a:t>
            </a:r>
            <a:endParaRPr kumimoji="0" lang="en-US" smtClean="0"/>
          </a:p>
          <a:p>
            <a:pPr lvl="2" eaLnBrk="1" latinLnBrk="0" hangingPunct="1"/>
            <a:r>
              <a:rPr kumimoji="0" lang="en-US" smtClean="0"/>
              <a:t>Third level</a:t>
            </a:r>
            <a:endParaRPr kumimoji="0" lang="en-US" smtClean="0"/>
          </a:p>
          <a:p>
            <a:pPr lvl="3" eaLnBrk="1" latinLnBrk="0" hangingPunct="1"/>
            <a:r>
              <a:rPr kumimoji="0" lang="en-US" smtClean="0"/>
              <a:t>Fourth level</a:t>
            </a:r>
            <a:endParaRPr kumimoji="0" lang="en-US" smtClean="0"/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</a:lstStyle>
          <a:p>
            <a:fld id="{04E8D4E6-6CD9-49B1-9450-04B2C670467C}" type="datetimeFigureOut">
              <a:rPr lang="en-IN" smtClean="0"/>
            </a:fld>
            <a:endParaRPr lang="en-IN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</a:lstStyle>
          <a:p>
            <a:endParaRPr lang="en-IN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</a:lstStyle>
          <a:p>
            <a:fld id="{9CC90C96-B45F-4B6E-ACE1-EB7F75E13227}" type="slidenum">
              <a:rPr lang="en-IN" smtClean="0"/>
            </a:fld>
            <a:endParaRPr lang="en-IN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65760" indent="-283210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490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 panose="020B0604030504040204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7095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990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575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8945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425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IN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16632"/>
            <a:ext cx="7992887" cy="66247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67655"/>
            <a:ext cx="7272808" cy="63856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en-US" sz="4400" b="1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Objectives</a:t>
            </a:r>
            <a:endParaRPr lang="en-US" sz="4400" b="1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p>
            <a:pPr marL="82550" indent="0">
              <a:buNone/>
            </a:pPr>
            <a:r>
              <a:rPr lang="en-US" sz="2800"/>
              <a:t>At the end of the class students will able to</a:t>
            </a:r>
            <a:r>
              <a:rPr lang="en-US" sz="2800">
                <a:ln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: </a:t>
            </a:r>
            <a:endParaRPr lang="en-US" sz="2800"/>
          </a:p>
          <a:p>
            <a:r>
              <a:rPr lang="en-US" sz="2800"/>
              <a:t>define field trip</a:t>
            </a:r>
            <a:endParaRPr lang="en-US" sz="2800"/>
          </a:p>
          <a:p>
            <a:r>
              <a:rPr lang="en-US" sz="2800"/>
              <a:t>list down purposes of field trip</a:t>
            </a:r>
            <a:endParaRPr lang="en-US" sz="2800"/>
          </a:p>
          <a:p>
            <a:r>
              <a:rPr lang="en-US" sz="2800"/>
              <a:t>explain the guidelines for field trip</a:t>
            </a:r>
            <a:endParaRPr lang="en-US" sz="2800"/>
          </a:p>
          <a:p>
            <a:r>
              <a:rPr lang="en-US" sz="2800"/>
              <a:t>describe organization of field trip</a:t>
            </a:r>
            <a:endParaRPr lang="en-US" sz="2800"/>
          </a:p>
          <a:p>
            <a:r>
              <a:rPr lang="en-US" sz="2800"/>
              <a:t> enlist the advantages and disadvantages of field trip</a:t>
            </a:r>
            <a:endParaRPr lang="en-US" sz="2800"/>
          </a:p>
          <a:p>
            <a:pPr marL="82550" indent="0">
              <a:buNone/>
            </a:pPr>
            <a:endParaRPr lang="en-US" sz="28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IN" sz="5400" dirty="0" smtClean="0">
                <a:solidFill>
                  <a:srgbClr val="FF0000"/>
                </a:solidFill>
                <a:latin typeface="Algerian" pitchFamily="82" charset="0"/>
              </a:rPr>
              <a:t>DEFINITION</a:t>
            </a:r>
            <a:endParaRPr lang="en-IN" sz="5400" dirty="0"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5096028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dirty="0"/>
              <a:t>It is defined as an educational procedure by which the students obtain first hand information by observing p</a:t>
            </a:r>
            <a:r>
              <a:rPr lang="en-US" dirty="0" smtClean="0"/>
              <a:t>laces </a:t>
            </a:r>
            <a:r>
              <a:rPr lang="en-US" dirty="0"/>
              <a:t>,objects , phenomena or activities and process in their natural setting to </a:t>
            </a:r>
            <a:r>
              <a:rPr lang="en-US" dirty="0" smtClean="0"/>
              <a:t>further learning</a:t>
            </a:r>
            <a:endParaRPr lang="en-US" dirty="0" smtClean="0"/>
          </a:p>
          <a:p>
            <a:endParaRPr lang="en-IN" b="1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1685" y="5908675"/>
            <a:ext cx="1832610" cy="949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IN" b="1" dirty="0" smtClean="0">
                <a:solidFill>
                  <a:srgbClr val="FF0000"/>
                </a:solidFill>
                <a:latin typeface="Algerian" pitchFamily="82" charset="0"/>
              </a:rPr>
              <a:t>PURPOSES OF FIELD VISIT</a:t>
            </a:r>
            <a:endParaRPr lang="en-IN" b="1" dirty="0">
              <a:solidFill>
                <a:srgbClr val="FF0000"/>
              </a:solidFill>
              <a:latin typeface="Algerian" pitchFamily="82" charset="0"/>
            </a:endParaRP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6081" y="1447800"/>
            <a:ext cx="4917387" cy="48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714202"/>
          </a:xfrm>
        </p:spPr>
        <p:txBody>
          <a:bodyPr>
            <a:normAutofit fontScale="90000"/>
          </a:bodyPr>
          <a:lstStyle/>
          <a:p>
            <a:r>
              <a:rPr lang="en-IN" dirty="0" smtClean="0">
                <a:solidFill>
                  <a:srgbClr val="FF0000"/>
                </a:solidFill>
                <a:latin typeface="Algerian" pitchFamily="82" charset="0"/>
              </a:rPr>
              <a:t>GUIDELINES FOR USING FIELD TRIP AS A TEACHING </a:t>
            </a:r>
            <a:r>
              <a:rPr lang="en-IN" dirty="0" smtClean="0">
                <a:solidFill>
                  <a:srgbClr val="FF0000"/>
                </a:solidFill>
                <a:latin typeface="Algerian" pitchFamily="82" charset="0"/>
              </a:rPr>
              <a:t>METHOD</a:t>
            </a:r>
            <a:endParaRPr lang="en-IN" dirty="0">
              <a:solidFill>
                <a:srgbClr val="FF0000"/>
              </a:solidFill>
              <a:latin typeface="Algerian" pitchFamily="82" charset="0"/>
            </a:endParaRP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9442" y="2565400"/>
            <a:ext cx="4910666" cy="368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0329"/>
            <a:ext cx="8100392" cy="67210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IN" dirty="0" smtClean="0">
                <a:solidFill>
                  <a:srgbClr val="FF0000"/>
                </a:solidFill>
                <a:latin typeface="Algerian" pitchFamily="82" charset="0"/>
              </a:rPr>
              <a:t>DISADVANTAGES OF FIELD TRIP</a:t>
            </a:r>
            <a:endParaRPr lang="en-IN" dirty="0"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87624" y="1447800"/>
            <a:ext cx="7746064" cy="5221560"/>
          </a:xfrm>
        </p:spPr>
        <p:txBody>
          <a:bodyPr/>
          <a:lstStyle/>
          <a:p>
            <a:pPr algn="just"/>
            <a:r>
              <a:rPr lang="en-US" i="1" dirty="0" smtClean="0"/>
              <a:t>Field </a:t>
            </a:r>
            <a:r>
              <a:rPr lang="en-US" i="1" dirty="0"/>
              <a:t>trip is time consuming </a:t>
            </a:r>
            <a:endParaRPr lang="en-US" i="1" dirty="0" smtClean="0"/>
          </a:p>
          <a:p>
            <a:pPr algn="just"/>
            <a:r>
              <a:rPr lang="en-US" i="1" dirty="0" smtClean="0"/>
              <a:t>Careful </a:t>
            </a:r>
            <a:r>
              <a:rPr lang="en-US" i="1" dirty="0"/>
              <a:t>planning is required </a:t>
            </a:r>
            <a:endParaRPr lang="en-US" i="1" dirty="0" smtClean="0"/>
          </a:p>
          <a:p>
            <a:pPr algn="just"/>
            <a:r>
              <a:rPr lang="en-US" i="1" dirty="0" smtClean="0"/>
              <a:t>Many </a:t>
            </a:r>
            <a:r>
              <a:rPr lang="en-US" i="1" dirty="0"/>
              <a:t>parties to be involved , cooperation coordination of various agencies required </a:t>
            </a:r>
            <a:r>
              <a:rPr lang="en-US" i="1" dirty="0" smtClean="0"/>
              <a:t>Transportations </a:t>
            </a:r>
            <a:r>
              <a:rPr lang="en-US" i="1" dirty="0"/>
              <a:t>may be problem </a:t>
            </a:r>
            <a:endParaRPr lang="en-US" i="1" dirty="0" smtClean="0"/>
          </a:p>
          <a:p>
            <a:pPr algn="just"/>
            <a:r>
              <a:rPr lang="en-US" i="1" dirty="0" smtClean="0"/>
              <a:t>Since </a:t>
            </a:r>
            <a:r>
              <a:rPr lang="en-US" i="1" dirty="0"/>
              <a:t>the students are going out of school / college premises it are risky, safety </a:t>
            </a:r>
            <a:r>
              <a:rPr lang="en-US" i="1" dirty="0" smtClean="0"/>
              <a:t>precautions are </a:t>
            </a:r>
            <a:r>
              <a:rPr lang="en-US" i="1" dirty="0"/>
              <a:t>essentials</a:t>
            </a:r>
            <a:endParaRPr lang="en-IN" i="1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3192" y="5085184"/>
            <a:ext cx="1700808" cy="17728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 dirty="0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16632"/>
            <a:ext cx="7920880" cy="6707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04664"/>
            <a:ext cx="7632848" cy="590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786210"/>
          </a:xfrm>
        </p:spPr>
        <p:txBody>
          <a:bodyPr/>
          <a:lstStyle/>
          <a:p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2348880"/>
            <a:ext cx="7498080" cy="3899520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</a:pPr>
            <a:r>
              <a:rPr lang="en-IN" dirty="0" smtClean="0"/>
              <a:t>Write a note on planning of organizing a field visit to </a:t>
            </a:r>
            <a:r>
              <a:rPr lang="en-IN" dirty="0" err="1" smtClean="0"/>
              <a:t>milma</a:t>
            </a:r>
            <a:r>
              <a:rPr lang="en-IN" dirty="0" smtClean="0"/>
              <a:t> dairy</a:t>
            </a:r>
            <a:endParaRPr lang="en-IN" dirty="0" smtClean="0"/>
          </a:p>
          <a:p>
            <a:pPr algn="just">
              <a:lnSpc>
                <a:spcPct val="150000"/>
              </a:lnSpc>
            </a:pPr>
            <a:r>
              <a:rPr lang="en-IN" dirty="0" smtClean="0"/>
              <a:t>Submit on 7/0</a:t>
            </a:r>
            <a:r>
              <a:rPr lang="en-US" altLang="en-IN" dirty="0" smtClean="0"/>
              <a:t>3</a:t>
            </a:r>
            <a:r>
              <a:rPr lang="en-IN" dirty="0" smtClean="0"/>
              <a:t>/202</a:t>
            </a:r>
            <a:r>
              <a:rPr lang="en-US" altLang="en-IN" dirty="0" smtClean="0"/>
              <a:t>3</a:t>
            </a:r>
            <a:r>
              <a:rPr lang="en-IN" dirty="0" smtClean="0"/>
              <a:t> before 4.30pm </a:t>
            </a:r>
            <a:endParaRPr lang="en-IN" dirty="0" smtClean="0"/>
          </a:p>
          <a:p>
            <a:pPr marL="82550" indent="0" algn="just">
              <a:lnSpc>
                <a:spcPct val="150000"/>
              </a:lnSpc>
              <a:buNone/>
            </a:pPr>
            <a:r>
              <a:rPr lang="en-IN" dirty="0"/>
              <a:t> </a:t>
            </a:r>
            <a:endParaRPr lang="en-IN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583770"/>
            <a:ext cx="5760640" cy="1409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786210"/>
          </a:xfrm>
        </p:spPr>
        <p:txBody>
          <a:bodyPr/>
          <a:lstStyle/>
          <a:p>
            <a:r>
              <a:rPr lang="en-IN" dirty="0" smtClean="0"/>
              <a:t>Teachers reference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2132856"/>
            <a:ext cx="7498080" cy="4115544"/>
          </a:xfrm>
        </p:spPr>
        <p:txBody>
          <a:bodyPr>
            <a:normAutofit fontScale="92500" lnSpcReduction="20000"/>
          </a:bodyPr>
          <a:lstStyle/>
          <a:p>
            <a:r>
              <a:rPr lang="en-IN" dirty="0" err="1" smtClean="0"/>
              <a:t>Sudha</a:t>
            </a:r>
            <a:r>
              <a:rPr lang="en-IN" dirty="0" smtClean="0"/>
              <a:t> </a:t>
            </a:r>
            <a:r>
              <a:rPr lang="en-IN" dirty="0" err="1" smtClean="0"/>
              <a:t>R.Nursing</a:t>
            </a:r>
            <a:r>
              <a:rPr lang="en-IN" dirty="0" smtClean="0"/>
              <a:t> </a:t>
            </a:r>
            <a:r>
              <a:rPr lang="en-IN" dirty="0" err="1" smtClean="0"/>
              <a:t>education:principles</a:t>
            </a:r>
            <a:r>
              <a:rPr lang="en-IN" dirty="0"/>
              <a:t> </a:t>
            </a:r>
            <a:r>
              <a:rPr lang="en-IN" dirty="0" smtClean="0"/>
              <a:t>and concepts. </a:t>
            </a:r>
            <a:r>
              <a:rPr lang="en-IN" dirty="0" err="1" smtClean="0"/>
              <a:t>Jaypee</a:t>
            </a:r>
            <a:r>
              <a:rPr lang="en-IN" dirty="0" smtClean="0"/>
              <a:t> Brother’s publishers.2013.page no:88,89</a:t>
            </a:r>
            <a:endParaRPr lang="en-IN" dirty="0" smtClean="0"/>
          </a:p>
          <a:p>
            <a:r>
              <a:rPr lang="en-IN" dirty="0" smtClean="0"/>
              <a:t>Dinesh Kumar Sharma. Communication and educational technology: lotus publishers 2008. page no :177-180</a:t>
            </a:r>
            <a:endParaRPr lang="en-IN" dirty="0" smtClean="0"/>
          </a:p>
          <a:p>
            <a:r>
              <a:rPr lang="en-IN" dirty="0" err="1" smtClean="0"/>
              <a:t>Prammela.R.Methods</a:t>
            </a:r>
            <a:r>
              <a:rPr lang="en-IN" dirty="0" smtClean="0"/>
              <a:t> of teaching nursing communication and educational </a:t>
            </a:r>
            <a:r>
              <a:rPr lang="en-IN" dirty="0" err="1" smtClean="0"/>
              <a:t>technology.jaypee</a:t>
            </a:r>
            <a:r>
              <a:rPr lang="en-IN" dirty="0" smtClean="0"/>
              <a:t> brother’s medical  publishers. 2010 page no:287,288 </a:t>
            </a:r>
            <a:endParaRPr lang="en-IN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0"/>
            <a:ext cx="1913403" cy="2155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 smtClean="0"/>
              <a:t>Student’s </a:t>
            </a:r>
            <a:r>
              <a:rPr lang="en-IN" dirty="0"/>
              <a:t>reference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N" dirty="0" err="1"/>
              <a:t>Sudha</a:t>
            </a:r>
            <a:r>
              <a:rPr lang="en-IN" dirty="0"/>
              <a:t> </a:t>
            </a:r>
            <a:r>
              <a:rPr lang="en-IN" dirty="0" err="1"/>
              <a:t>R.Nursing</a:t>
            </a:r>
            <a:r>
              <a:rPr lang="en-IN" dirty="0"/>
              <a:t> </a:t>
            </a:r>
            <a:r>
              <a:rPr lang="en-IN" dirty="0" err="1"/>
              <a:t>education:principles</a:t>
            </a:r>
            <a:r>
              <a:rPr lang="en-IN" dirty="0"/>
              <a:t> and concepts. </a:t>
            </a:r>
            <a:r>
              <a:rPr lang="en-IN" dirty="0" err="1"/>
              <a:t>Jaypee</a:t>
            </a:r>
            <a:r>
              <a:rPr lang="en-IN" dirty="0"/>
              <a:t> Brother’s publishers.2013.page no:88,89</a:t>
            </a:r>
            <a:endParaRPr lang="en-IN" dirty="0"/>
          </a:p>
          <a:p>
            <a:r>
              <a:rPr lang="en-IN" dirty="0"/>
              <a:t>Dinesh Kumar Sharma. Communication and educational technology: lotus publishers 2008. page no :177-180</a:t>
            </a:r>
            <a:endParaRPr lang="en-IN" dirty="0"/>
          </a:p>
          <a:p>
            <a:pPr marL="82550" indent="0">
              <a:buNone/>
            </a:pPr>
            <a:endParaRPr lang="en-IN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0"/>
            <a:ext cx="7992888" cy="6741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992" y="0"/>
            <a:ext cx="834500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0</TotalTime>
  <Words>1507</Words>
  <Application>WPS Presentation</Application>
  <PresentationFormat>On-screen Show (4:3)</PresentationFormat>
  <Paragraphs>42</Paragraphs>
  <Slides>15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8" baseType="lpstr">
      <vt:lpstr>Arial</vt:lpstr>
      <vt:lpstr>SimSun</vt:lpstr>
      <vt:lpstr>Wingdings</vt:lpstr>
      <vt:lpstr>Wingdings 2</vt:lpstr>
      <vt:lpstr>Wingdings</vt:lpstr>
      <vt:lpstr>Verdana</vt:lpstr>
      <vt:lpstr>Algerian</vt:lpstr>
      <vt:lpstr>Segoe Print</vt:lpstr>
      <vt:lpstr>Gill Sans MT</vt:lpstr>
      <vt:lpstr>Microsoft YaHei</vt:lpstr>
      <vt:lpstr>Arial Unicode MS</vt:lpstr>
      <vt:lpstr>Calibri</vt:lpstr>
      <vt:lpstr>Solstice</vt:lpstr>
      <vt:lpstr>PowerPoint 演示文稿</vt:lpstr>
      <vt:lpstr>PowerPoint 演示文稿</vt:lpstr>
      <vt:lpstr>PowerPoint 演示文稿</vt:lpstr>
      <vt:lpstr>DEFINITION</vt:lpstr>
      <vt:lpstr>PURPOSES OF FIELD VISIT</vt:lpstr>
      <vt:lpstr>GUIDELINES FOR USING FIELD TRIP AS A TEACHING METHOD</vt:lpstr>
      <vt:lpstr>PowerPoint 演示文稿</vt:lpstr>
      <vt:lpstr>DISADVANTAGES OF FIELD TRIP</vt:lpstr>
      <vt:lpstr>PowerPoint 演示文稿</vt:lpstr>
      <vt:lpstr>PowerPoint 演示文稿</vt:lpstr>
      <vt:lpstr>PowerPoint 演示文稿</vt:lpstr>
      <vt:lpstr>Teachers reference</vt:lpstr>
      <vt:lpstr>Student’s reference</vt:lpstr>
      <vt:lpstr>PowerPoint 演示文稿</vt:lpstr>
      <vt:lpstr>PowerPoint 演示文稿</vt:lpstr>
    </vt:vector>
  </TitlesOfParts>
  <Company>LAP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pc</dc:creator>
  <cp:lastModifiedBy>tr101</cp:lastModifiedBy>
  <cp:revision>13</cp:revision>
  <dcterms:created xsi:type="dcterms:W3CDTF">2022-01-04T05:44:00Z</dcterms:created>
  <dcterms:modified xsi:type="dcterms:W3CDTF">2023-11-16T05:22:15Z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6D8B2F4F57494C93B62F6687AB124971_12</vt:lpwstr>
  </property>
  <property fmtid="{D5CDD505-2E9C-101B-9397-08002B2CF9AE}" pid="3" name="KSOProductBuildVer">
    <vt:lpwstr>1033-12.2.0.13306</vt:lpwstr>
  </property>
</Properties>
</file>